
<file path=[Content_Types].xml><?xml version="1.0" encoding="utf-8"?>
<Types xmlns="http://schemas.openxmlformats.org/package/2006/content-types">
  <Default Extension="1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4AA51-C7CC-41DC-8054-4676AC746C3C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71BE6-B8FA-45A6-9DC6-5D5D19A54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648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445F-DC1E-3EF6-B31B-D074D3027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639EC-55E2-BDFB-F645-78887A1A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17971-CEC3-8DB2-E947-A0C8AD0F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750A-B0D1-DBD3-AA23-B3B91F32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290E4-C9DF-15BD-5736-69BFA7B5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64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B8ED-0F39-1BC0-AFB0-A817556E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289FB-9218-F7CC-24C9-CE70F1FCA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E0858-9DA2-B401-448E-CFFE88DE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DB4DF-E29B-1F50-5FB2-457AAC31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15DDA-2E05-AC86-4DEE-80310C66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02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15754D-2236-47A3-B846-8FC75761F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837A6-5FE7-E803-0529-6BBECE764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9AE7D-CDC4-0959-5C02-69DEEA5B1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2874B-D924-D7C9-739E-9715EBAE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470C-B883-E564-44ED-FA9E6D28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72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9AE9-9EA0-F48C-E3CC-4E91292F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2CCE9-750A-5C28-50ED-933BF8CC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55CFB-5D2B-8B1A-A88B-24E95A26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59054-5927-C05F-A12D-57D1E22AD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04709-54BD-D411-D4A9-B9CD75B21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73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4458-F67E-32FE-E10E-C3C8BBF47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2F426-26D7-A6FA-D15E-A92B72876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A7E86-D5BD-D01E-CBE8-4D8044C1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D6D73-B568-102A-5D66-7F97188C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E91B8-E458-7312-8A1B-85BFD8C0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190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6EF2-DD75-6B8A-F251-2AA27766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0874D-2C8B-B5E8-C5F3-7CA24E2B6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47690-8CBA-56F3-369D-4802D59F6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A4A75-108C-F8B3-CD04-3CA6E117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A2B42-F5F1-2E13-6F01-98699382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234D6-590A-85E3-11E7-607F266A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962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40EA-A486-6624-A602-AF102DB9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1C039-80E7-07D6-C577-D69A89187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3EDAF-29BC-BF42-2E37-E0A37FFC4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2A30F-A245-29DC-3FA2-7049ACB68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B3A6A-0827-0AFA-F920-266532C52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CFAA8-2234-AC0B-0B3E-206A28724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D704D-FC63-A488-4536-4FA36C3C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22AAE-8EF4-8D4B-7377-4A46E86E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70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5D7D-C5CA-CA04-F751-EFE23861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5EA3B-01F8-BFD1-32E1-44F76710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D0C94-DF03-9481-C08A-C134718C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B09DA-2676-D6D7-FB0C-050718D4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57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0E227-3E93-4D34-FC50-4737E2B6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0E3B2-7B1C-D7C6-0F59-8395B456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0EF6B-F019-D4FA-8912-ECF976AD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19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D982-DCDF-4C13-592B-4C817567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0997F-A9A0-E4FF-2B7D-40888B282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9238E-29D2-A215-FDBC-CBEF1AAFA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332AB-AEAD-93A4-8809-459F38E5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19E74-02F7-57CA-5E8D-0582EE08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C3323-E16B-0D5D-CD46-D964B760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90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EB0F-03A7-126B-F8EE-7B7040A2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F589BF-991F-FED4-CAA2-B4A48E2C58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82FF5-6160-596E-1016-F671FFD89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B7F41-13B6-32E0-0F84-96AFE431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40391-C0C6-D017-A7E5-25110A23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5756D-95E5-F406-96E8-5DA7E3E6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39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DEC3A5-629A-6C74-AE32-55BBFCE1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A40BC-1285-4FC2-6D94-D111C78D8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BB421-2E5A-DEF2-6881-B76F8DC733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70EA-40D8-4959-AD58-604A63609632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E2AC0-5331-0B5E-D4D4-01E6D9149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2E549-C9BB-87A3-B713-F45121F9F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29A3F-A74B-498A-B02A-04CA3986D7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6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t101.commons.gc.cuny.edu/ct101-final-blog-post-charles-johnson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giomansilha.blogspot.com/2021/03/a-cultura-da-bondade-e-gentileza-na.html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614096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?similar=2398" TargetMode="External"/><Relationship Id="rId2" Type="http://schemas.openxmlformats.org/officeDocument/2006/relationships/image" Target="../media/image8.1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9241-animation-png-h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73A9-6DE9-1B04-CCFA-D3E3DB2FB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478857"/>
          </a:xfrm>
        </p:spPr>
        <p:txBody>
          <a:bodyPr>
            <a:normAutofit fontScale="90000"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JSS Shri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Manjunatheshwara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UG &amp; PG Studies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Vidyagiri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Dharwad.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CO-OPERATIVE SOCIETY MANAGEMENT SYSTEM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AD0A1-A529-100C-286B-6546D9797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259" y="5524900"/>
            <a:ext cx="11367436" cy="866275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Under the guidance of                                                                      By:</a:t>
            </a:r>
          </a:p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Prof. Venus Mishra                                                                                   K. N. Keerti [U02BF22S0001]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84020-F175-3D0B-2B3B-F759B2BE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9" y="197954"/>
            <a:ext cx="1408497" cy="1139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8B6C5-6650-0028-7CEF-D92EBA362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84" y="2079056"/>
            <a:ext cx="7892716" cy="32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33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C8B9-080F-FF1D-7AA7-D5AF1571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759"/>
            <a:ext cx="10515600" cy="73152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PLATFORMS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BFD9-D2C4-87C3-243C-CA39966DB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03"/>
            <a:ext cx="10515600" cy="51470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 Development (User Interface)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Languages: HTML, CSS, JavaScript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Backend Development (Server &amp; Business Logic)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Languages: PHP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Management System (Storage &amp; Retrieval)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MySQL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 XP or above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Dual core processor(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e.g.,Intel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core i5 &amp;above , AMD ryzen3 &amp;above)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RAM(memory) : 4GB or more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disk(storage)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:250GB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635EC-6184-6248-D854-B6D84E4F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964" y="924027"/>
            <a:ext cx="4177363" cy="386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20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204C-48CD-963D-5579-A678A0A2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526"/>
          </a:xfrm>
        </p:spPr>
        <p:txBody>
          <a:bodyPr>
            <a:noAutofit/>
          </a:bodyPr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SAMPLE OUTPUT/FORMS/SCREENSHOTS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77F3-6A3E-C8CE-A847-A6F5BE06F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655"/>
            <a:ext cx="10515600" cy="5089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4F84-0A61-2802-EDAF-56269B723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0792"/>
            <a:ext cx="10439400" cy="49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14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39B9-115E-CEB0-3B3E-051356CC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28"/>
            <a:ext cx="10515600" cy="5559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818E1-1B32-45CA-7CAD-0E6D31553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1038"/>
            <a:ext cx="10515600" cy="5681261"/>
          </a:xfrm>
        </p:spPr>
      </p:pic>
    </p:spTree>
    <p:extLst>
      <p:ext uri="{BB962C8B-B14F-4D97-AF65-F5344CB8AC3E}">
        <p14:creationId xmlns:p14="http://schemas.microsoft.com/office/powerpoint/2010/main" val="6434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8955-66B6-4946-C63A-AABFD817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524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208CAB-0FFE-CA75-E3D9-F1257E423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Accountholder(customer) 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5DAA07-9996-B3E0-544C-334929EC0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6" y="567891"/>
            <a:ext cx="11685070" cy="3214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D84C37-FB18-E428-6620-46D9E78D6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6" y="4206240"/>
            <a:ext cx="11685070" cy="25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9D6B-4914-70F6-AC9D-B3D9E23B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679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F233E-B245-564A-6AE0-3CC8DBA8A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920"/>
            <a:ext cx="7786036" cy="4531043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Scalability issues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may slow down as the number of users and transactions increases.</a:t>
            </a:r>
            <a:endParaRPr lang="en-IN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Security risk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risk of unauthorized access due to limited security measures.</a:t>
            </a:r>
            <a:endParaRPr lang="en-IN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multi-branch support :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cannot manage multiple branches simultaneously. 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4" name="Picture 2" descr="Pin on Réactions / Gifs">
            <a:extLst>
              <a:ext uri="{FF2B5EF4-FFF2-40B4-BE49-F238E27FC236}">
                <a16:creationId xmlns:a16="http://schemas.microsoft.com/office/drawing/2014/main" id="{7D809456-0AEF-2227-D2BD-1719AD60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88" y="1167112"/>
            <a:ext cx="3330341" cy="45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5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378A-4175-83EF-95A3-1C0074EC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E2729-F869-7C88-F497-38088563A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Reduces manual work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member access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Automated updates (WhatsApp, SMS, email)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 data backups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payment option possible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LOOK">
            <a:extLst>
              <a:ext uri="{FF2B5EF4-FFF2-40B4-BE49-F238E27FC236}">
                <a16:creationId xmlns:a16="http://schemas.microsoft.com/office/drawing/2014/main" id="{7B3A70FD-8EC3-A803-79C3-32890FC2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268" y="1399761"/>
            <a:ext cx="4021159" cy="444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688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B16A-2F61-3F0A-569E-06DECC5A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6C5DD-59B3-7C18-7EC5-5EDAE8976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2524" cy="435133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Co-operative society management system (CSMS)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automates cooperative society operations, reducing paperwork and human error.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offers a centralized, secure, and user-friendly platform using PHP and MySQL for cost-effective management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provides a solid base for future enhancements like multi-branch support and expanded member self-service features.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A146B-FE97-6EA4-26D2-A29783D88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2105" y="1955545"/>
            <a:ext cx="3465095" cy="42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9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 You Woman Stock Illustrations – 2,489 Thank You Woman Stock Illustrations, Vectors &amp; Clipart - Dreamstime">
            <a:extLst>
              <a:ext uri="{FF2B5EF4-FFF2-40B4-BE49-F238E27FC236}">
                <a16:creationId xmlns:a16="http://schemas.microsoft.com/office/drawing/2014/main" id="{4E3374E7-F494-7464-DBBE-2B7B4CC8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51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C1C0-587E-2AD2-13BB-04A3E1E0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Autofit/>
          </a:bodyPr>
          <a:lstStyle/>
          <a:p>
            <a:r>
              <a:rPr lang="en-US" sz="3600" b="1" dirty="0">
                <a:effectLst>
                  <a:outerShdw sx="1000" sy="1000" algn="ctr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3600" b="1" dirty="0">
              <a:effectLst>
                <a:outerShdw sx="1000" sy="1000" algn="ctr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272E4-13C2-1365-B920-E861539EC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154"/>
            <a:ext cx="10515600" cy="5127809"/>
          </a:xfrm>
        </p:spPr>
        <p:txBody>
          <a:bodyPr>
            <a:normAutofit fontScale="25000" lnSpcReduction="20000"/>
          </a:bodyPr>
          <a:lstStyle/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SYSTEM AND PROPOSED SYSTEM</a:t>
            </a: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AND OUTPUT</a:t>
            </a: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MODULES</a:t>
            </a: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 AND PLATFORMS</a:t>
            </a: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LIMITATIONS AND SCOPE </a:t>
            </a: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169A5-6041-B08D-6370-F8091EA93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53701" y="1665171"/>
            <a:ext cx="3821230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AD5E9-D8E9-D510-85ED-CCCD81B6751A}"/>
              </a:ext>
            </a:extLst>
          </p:cNvPr>
          <p:cNvSpPr txBox="1"/>
          <p:nvPr/>
        </p:nvSpPr>
        <p:spPr>
          <a:xfrm>
            <a:off x="7353701" y="6610350"/>
            <a:ext cx="38212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82671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2AA7-95A0-854F-5258-9DC37B375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267"/>
            <a:ext cx="10515600" cy="88552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3600" dirty="0"/>
              <a:t>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0C276-6A75-88A0-6E3B-14437FF1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95"/>
            <a:ext cx="6582878" cy="483455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Cooperative Society Management System (CSMS) is a software that helps cooperative societies manage daily operations like member records, share transactions, and financial activities. It replaces manual work with a digital platform, making the system more efficient, accurate, and transparent.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supports better decision-making with real-time data access. The system also improves service delivery and communication with members.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C3F4F6-7BB5-DB85-2D08-20A2EF22C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8ABC45-82C4-2D84-2F75-B2FB6AF8E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Animated presentation isolated scene – IMG Visuals">
            <a:extLst>
              <a:ext uri="{FF2B5EF4-FFF2-40B4-BE49-F238E27FC236}">
                <a16:creationId xmlns:a16="http://schemas.microsoft.com/office/drawing/2014/main" id="{A703C908-3CA9-7FE1-43CC-431B0D24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078" y="1898583"/>
            <a:ext cx="477092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81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9B3E-E3A4-E914-C46E-F25CA106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409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23FE3708-2A23-5920-6648-ACD457BF9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535"/>
            <a:ext cx="10515600" cy="490642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Automate Society Operations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Replace manual processes with a digital system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Simplify tasks like member management and transactions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 Member Satisfaction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Provide faster and more accurate services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Enable easy access to account and transaction details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 Financial Management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Ensure accurate record-keeping and reporting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Support better decision-making with real-time analytics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Businessman Shoot Arrows | 3D Animated Clipart for PowerPoint -  PresenterMedia.com">
            <a:extLst>
              <a:ext uri="{FF2B5EF4-FFF2-40B4-BE49-F238E27FC236}">
                <a16:creationId xmlns:a16="http://schemas.microsoft.com/office/drawing/2014/main" id="{D16570BB-2FF1-B7D1-8B7F-909A4901F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221" y="1703672"/>
            <a:ext cx="3599848" cy="342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80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E5CC-F33A-EFFA-061F-83BF7F8F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031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33AF-9A12-59A2-397D-123D7EF0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156"/>
            <a:ext cx="10515600" cy="53667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is done manually or in Excel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Member and product records are hard to manage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Transactions are calculated by hand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is not organized in one place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online management of cooperative operations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storage and access of member and product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Automatic calculation and processing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deposists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withdrawals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 information retrieval for users and admins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7EE5C-B745-5A85-4BD7-FDD6A7E64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5830" y="1126156"/>
            <a:ext cx="4331369" cy="34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6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F909F-1940-1FA9-F53A-3D3B5629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40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6B24-BF25-AFEB-D3A8-25B6EB6A3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31314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details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Username, password, role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Member details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Personal info, employment status, member ID, account info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Deposits and withdrawal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Transaction date, amount, account number, transaction type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Balance request</a:t>
            </a:r>
          </a:p>
          <a:p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Account number, member ID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Transaction extract request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Account number, transaction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Product ID, product name, description, price, quantity in stock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A9688-3FE9-F1FB-4C82-778BDD856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57962" y="1434164"/>
            <a:ext cx="4196614" cy="37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2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4981B-DA26-36CA-8709-15A49CF1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15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D77D-13D1-8504-0661-B6556EB1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45" y="1135781"/>
            <a:ext cx="8142171" cy="50411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details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Admin dashboard,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acess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manage member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 records</a:t>
            </a:r>
            <a:endParaRPr lang="en-IN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Members profile, account information, transaction history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Deposits &amp; withdrawal confirmation </a:t>
            </a:r>
            <a:endParaRPr lang="en-IN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Trasaction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confirmation, updated account balance, transaction receipt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Balance request response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Current account balance, account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Product details output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Product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name, price, availability status, and description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D3B25-3A0A-B097-C1DB-A287E7E3E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64654" y="365126"/>
            <a:ext cx="4322545" cy="284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0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3870-CE3D-E507-C675-673D9B42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35"/>
            <a:ext cx="10515600" cy="77279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B91E-6E9E-A986-39DA-DECD477B0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636" y="1299410"/>
            <a:ext cx="6387164" cy="53612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module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Member details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details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Transaction records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receipts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Accountholder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customer) module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information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 transactions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 inquiry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history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products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D92F0-0AE3-A613-F21D-78242E70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3908" y="1299410"/>
            <a:ext cx="3185330" cy="544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25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786B-6A7B-6668-4FCB-EA1F2FBD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327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LOGIC DIAGRAM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5AF87-72F9-8246-B00F-24D7CD69E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46" y="1164423"/>
            <a:ext cx="9105499" cy="5063122"/>
          </a:xfrm>
        </p:spPr>
      </p:pic>
    </p:spTree>
    <p:extLst>
      <p:ext uri="{BB962C8B-B14F-4D97-AF65-F5344CB8AC3E}">
        <p14:creationId xmlns:p14="http://schemas.microsoft.com/office/powerpoint/2010/main" val="143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684</Words>
  <Application>Microsoft Office PowerPoint</Application>
  <PresentationFormat>Widescreen</PresentationFormat>
  <Paragraphs>116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    JSS Shri Manjunatheshwara Institute of UG &amp; PG Studies Vidyagiri, Dharwad.  CO-OPERATIVE SOCIETY MANAGEMENT SYSTEM</vt:lpstr>
      <vt:lpstr>CONTENTS</vt:lpstr>
      <vt:lpstr>INTRODUCTION </vt:lpstr>
      <vt:lpstr>OBJECTIVES</vt:lpstr>
      <vt:lpstr>EXISTING SYSTEM</vt:lpstr>
      <vt:lpstr>INPUT</vt:lpstr>
      <vt:lpstr>OUTPUT</vt:lpstr>
      <vt:lpstr>MODULES</vt:lpstr>
      <vt:lpstr>PROCESS LOGIC DIAGRAM</vt:lpstr>
      <vt:lpstr>TOOLS AND PLATFORMS</vt:lpstr>
      <vt:lpstr>SAMPLE OUTPUT/FORMS/SCREENSHOTS</vt:lpstr>
      <vt:lpstr>Login page</vt:lpstr>
      <vt:lpstr>Admin dashboard</vt:lpstr>
      <vt:lpstr>LIMITATIONS </vt:lpstr>
      <vt:lpstr>SCOPE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Keerthi N Hegde</dc:creator>
  <cp:lastModifiedBy>Keerthi N Hegde</cp:lastModifiedBy>
  <cp:revision>14</cp:revision>
  <dcterms:created xsi:type="dcterms:W3CDTF">2025-05-21T14:23:31Z</dcterms:created>
  <dcterms:modified xsi:type="dcterms:W3CDTF">2025-06-19T04:46:21Z</dcterms:modified>
</cp:coreProperties>
</file>